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0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0324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8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69B028-5C58-483A-8F67-630B33EB693E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19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5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0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69B028-5C58-483A-8F67-630B33EB693E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ED9E72-36E5-4553-B959-FD5B37DA1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11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332656"/>
            <a:ext cx="5111750" cy="56166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564905"/>
            <a:ext cx="3008313" cy="3384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69B028-5C58-483A-8F67-630B33EB693E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ED9E72-36E5-4553-B959-FD5B37DA1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1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6531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404664"/>
            <a:ext cx="6048672" cy="4248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229200"/>
            <a:ext cx="5486400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66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521"/>
            <a:ext cx="9144000" cy="8644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89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6" y="404664"/>
            <a:ext cx="1373580" cy="89630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6309320"/>
            <a:ext cx="36004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40ED9E72-36E5-4553-B959-FD5B37DA17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0" fontAlgn="base" latinLnBrk="0" hangingPunct="0">
        <a:spcBef>
          <a:spcPct val="0"/>
        </a:spcBef>
        <a:spcAft>
          <a:spcPct val="0"/>
        </a:spcAft>
        <a:buNone/>
        <a:defRPr lang="en-GB" sz="4000" kern="1200" dirty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Tx/>
        <a:buNone/>
        <a:defRPr lang="en-US" sz="28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8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800" b="1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en-US" sz="2800" b="1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en-GB" sz="2800" b="1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 </a:t>
            </a:r>
            <a:r>
              <a:rPr lang="en-GB" b="1" dirty="0">
                <a:latin typeface="+mn-lt"/>
              </a:rPr>
              <a:t>Bricks, Concrete and Steel – A look at Birmingham’s future commercial and residential property and local infrastructure development 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November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8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10.00 – 10.40 Round </a:t>
            </a:r>
            <a:r>
              <a:rPr lang="en-GB" dirty="0"/>
              <a:t>table discussions</a:t>
            </a:r>
          </a:p>
          <a:p>
            <a:r>
              <a:rPr lang="en-GB" b="0" dirty="0"/>
              <a:t>Facilitated by the City-REDI team, this session will consider solutions to the lack of housing to attract the employment base needed to achieve growth </a:t>
            </a:r>
            <a:r>
              <a:rPr lang="en-GB" b="0" dirty="0" smtClean="0"/>
              <a:t>forecasts</a:t>
            </a:r>
          </a:p>
          <a:p>
            <a:endParaRPr lang="en-GB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What barriers exist?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What are the opportunities?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dirty="0"/>
              <a:t>How can change be facilitated?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Circulation of slides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Summary of the round table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Feed into next phases of Urban Living Birmingham and other wider research of City-REDI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Feed into the WMCA as part of DIEM development </a:t>
            </a:r>
            <a:r>
              <a:rPr lang="en-GB" smtClean="0"/>
              <a:t>and wider HE </a:t>
            </a:r>
            <a:r>
              <a:rPr lang="en-GB" dirty="0" smtClean="0"/>
              <a:t>involvement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9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8.30-8.40am </a:t>
            </a:r>
            <a:r>
              <a:rPr lang="en-GB" sz="1600" dirty="0"/>
              <a:t>Purpose and Introduction to the work of City-REDI and KPMG </a:t>
            </a:r>
            <a:endParaRPr lang="en-GB" sz="1600" b="0" dirty="0"/>
          </a:p>
          <a:p>
            <a:r>
              <a:rPr lang="en-GB" sz="1600" b="0" dirty="0" smtClean="0"/>
              <a:t>	Rebecca </a:t>
            </a:r>
            <a:r>
              <a:rPr lang="en-GB" sz="1600" b="0" dirty="0"/>
              <a:t>Riley, Business Development Director, City-REDI, University of Birmingham </a:t>
            </a:r>
          </a:p>
          <a:p>
            <a:endParaRPr lang="en-GB" sz="800" dirty="0" smtClean="0"/>
          </a:p>
          <a:p>
            <a:r>
              <a:rPr lang="en-GB" sz="1600" dirty="0" smtClean="0"/>
              <a:t>8.40-9.00am </a:t>
            </a:r>
            <a:r>
              <a:rPr lang="en-GB" sz="1600" dirty="0"/>
              <a:t>Review of key findings from DEIM in relation to housing </a:t>
            </a:r>
            <a:endParaRPr lang="en-GB" sz="1600" b="0" dirty="0"/>
          </a:p>
          <a:p>
            <a:r>
              <a:rPr lang="en-GB" sz="1600" b="0" dirty="0" smtClean="0"/>
              <a:t>	Mike </a:t>
            </a:r>
            <a:r>
              <a:rPr lang="en-GB" sz="1600" b="0" dirty="0"/>
              <a:t>Froom, Head of Midlands Audit, </a:t>
            </a:r>
            <a:r>
              <a:rPr lang="en-GB" sz="1600" b="0" dirty="0" smtClean="0"/>
              <a:t>KPMG</a:t>
            </a:r>
          </a:p>
          <a:p>
            <a:r>
              <a:rPr lang="en-GB" sz="1600" b="0" dirty="0" smtClean="0"/>
              <a:t>	Andy </a:t>
            </a:r>
            <a:r>
              <a:rPr lang="en-GB" sz="1600" b="0" dirty="0"/>
              <a:t>Argyle, Partner, Head of Public Sector Midlands, KPMG</a:t>
            </a:r>
          </a:p>
          <a:p>
            <a:r>
              <a:rPr lang="en-GB" sz="1600" dirty="0" smtClean="0"/>
              <a:t>9.00-9.20am </a:t>
            </a:r>
            <a:r>
              <a:rPr lang="en-GB" sz="1600" dirty="0"/>
              <a:t>Review of key findings from the Skills </a:t>
            </a:r>
            <a:r>
              <a:rPr lang="en-GB" sz="1600" dirty="0" smtClean="0"/>
              <a:t>Module, urban living and skills gap analysis</a:t>
            </a:r>
            <a:endParaRPr lang="en-GB" sz="1600" b="0" dirty="0"/>
          </a:p>
          <a:p>
            <a:r>
              <a:rPr lang="en-GB" sz="1600" b="0" dirty="0" smtClean="0"/>
              <a:t>	Professor </a:t>
            </a:r>
            <a:r>
              <a:rPr lang="en-GB" sz="1600" b="0" dirty="0"/>
              <a:t>John R. Bryson, City-REDI, University of Birmingham </a:t>
            </a:r>
          </a:p>
          <a:p>
            <a:endParaRPr lang="en-GB" sz="800" dirty="0" smtClean="0"/>
          </a:p>
          <a:p>
            <a:r>
              <a:rPr lang="en-GB" sz="1600" dirty="0" smtClean="0"/>
              <a:t>9.20-9.40am </a:t>
            </a:r>
            <a:r>
              <a:rPr lang="en-GB" sz="1600" dirty="0"/>
              <a:t>Questions from the floor </a:t>
            </a:r>
            <a:endParaRPr lang="en-GB" sz="1600" b="0" dirty="0"/>
          </a:p>
          <a:p>
            <a:r>
              <a:rPr lang="en-GB" sz="1600" b="0" dirty="0" smtClean="0"/>
              <a:t>	Facilitated </a:t>
            </a:r>
            <a:r>
              <a:rPr lang="en-GB" sz="1600" b="0" dirty="0"/>
              <a:t>by Rebecca Riley </a:t>
            </a:r>
          </a:p>
          <a:p>
            <a:endParaRPr lang="en-GB" sz="800" dirty="0" smtClean="0"/>
          </a:p>
          <a:p>
            <a:r>
              <a:rPr lang="en-GB" sz="1600" dirty="0" smtClean="0"/>
              <a:t>9.40-10.00am </a:t>
            </a:r>
            <a:r>
              <a:rPr lang="en-GB" sz="1600" dirty="0"/>
              <a:t>Break </a:t>
            </a:r>
            <a:endParaRPr lang="en-GB" sz="1600" b="0" dirty="0"/>
          </a:p>
          <a:p>
            <a:endParaRPr lang="en-GB" sz="800" dirty="0" smtClean="0"/>
          </a:p>
          <a:p>
            <a:r>
              <a:rPr lang="en-GB" sz="1600" dirty="0" smtClean="0"/>
              <a:t>10.00-10.40am </a:t>
            </a:r>
            <a:r>
              <a:rPr lang="en-GB" sz="1600" dirty="0"/>
              <a:t>Round table discussions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745208" cy="69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9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event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Part of the ESRC Festival of Social Science, </a:t>
            </a:r>
          </a:p>
          <a:p>
            <a:r>
              <a:rPr lang="en-GB" sz="2400" dirty="0" smtClean="0"/>
              <a:t>aimed at promoting research in the social sciences</a:t>
            </a:r>
          </a:p>
          <a:p>
            <a:endParaRPr lang="en-GB" sz="2400" dirty="0" smtClean="0"/>
          </a:p>
          <a:p>
            <a:r>
              <a:rPr lang="en-GB" sz="2400" dirty="0" smtClean="0"/>
              <a:t>This session is aimed at bringing researchers together with external business and policy makers to look at current research on going in the city/region to inform the thinking of the WMCA</a:t>
            </a:r>
          </a:p>
          <a:p>
            <a:endParaRPr lang="en-GB" sz="2400" dirty="0"/>
          </a:p>
          <a:p>
            <a:r>
              <a:rPr lang="en-GB" sz="2400" dirty="0" smtClean="0"/>
              <a:t>We have chosen the specific issue of the development challenges posed by achieving the economic </a:t>
            </a:r>
          </a:p>
          <a:p>
            <a:r>
              <a:rPr lang="en-GB" sz="2400" dirty="0" smtClean="0"/>
              <a:t>forecast within the DIEM project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745208" cy="69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 and funders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032448"/>
          </a:xfrm>
        </p:spPr>
        <p:txBody>
          <a:bodyPr/>
          <a:lstStyle/>
          <a:p>
            <a:r>
              <a:rPr lang="en-GB" sz="2000" dirty="0" smtClean="0"/>
              <a:t>Contributing research includes partners and funders such as:</a:t>
            </a:r>
            <a:endParaRPr lang="en-GB" sz="2000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32142"/>
            <a:ext cx="305308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K:\Staff\Business\City-REDI\Projects\ULB\ULB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07559"/>
            <a:ext cx="1906270" cy="7467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1300890" y="3933056"/>
            <a:ext cx="6338887" cy="327025"/>
            <a:chOff x="0" y="0"/>
            <a:chExt cx="63398" cy="3276"/>
          </a:xfrm>
        </p:grpSpPr>
        <p:pic>
          <p:nvPicPr>
            <p:cNvPr id="11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" y="1143"/>
              <a:ext cx="11734" cy="1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"/>
              <a:ext cx="13563" cy="3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" y="304"/>
              <a:ext cx="10287" cy="2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96" y="304"/>
              <a:ext cx="7087" cy="2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399"/>
            <a:stretch>
              <a:fillRect/>
            </a:stretch>
          </p:blipFill>
          <p:spPr bwMode="auto">
            <a:xfrm>
              <a:off x="58674" y="0"/>
              <a:ext cx="4724" cy="2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41" y="4789854"/>
            <a:ext cx="1745208" cy="69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857" y="4694173"/>
            <a:ext cx="1255713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96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to the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WMCA commissioned KPMG, with City-REDI </a:t>
            </a:r>
            <a:r>
              <a:rPr lang="en-GB" sz="2000" dirty="0"/>
              <a:t>as a partner </a:t>
            </a:r>
            <a:r>
              <a:rPr lang="en-GB" sz="2000" dirty="0" smtClean="0"/>
              <a:t>(the University of Birmingham’s City Regional Economic Development Institute) to deliver an economic impact model (DIEM). In building this model a number of key challenges were raised about achieving the forecast growth</a:t>
            </a:r>
          </a:p>
          <a:p>
            <a:endParaRPr lang="en-GB" sz="2000" dirty="0"/>
          </a:p>
          <a:p>
            <a:r>
              <a:rPr lang="en-GB" sz="2000" dirty="0" smtClean="0"/>
              <a:t>This sits alongside other work being carried out by City-REDI such as: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Urban Living Birmingham, looking at the key challenges for the 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Skills Supply and demand modelling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Birmingham Economic Review carried out with Birmingham Chamber of Commerce which have supported the findings</a:t>
            </a: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745208" cy="69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26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Dynamic Economic Impact Model (DEIM) provides a framework to consistently measure the economic impact of investments in a spatial context.</a:t>
            </a:r>
          </a:p>
          <a:p>
            <a:pPr>
              <a:spcBef>
                <a:spcPts val="1200"/>
              </a:spcBef>
            </a:pPr>
            <a:r>
              <a:rPr lang="en-GB" sz="2000" dirty="0"/>
              <a:t>Uses and applications of DEIM: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b="0" dirty="0"/>
              <a:t>Prioritising investment against economic and balance metrics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b="0" dirty="0"/>
              <a:t>Understanding the likely impact of that investment on net national growth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b="0" dirty="0"/>
              <a:t>Consider different types investments individually and jointly and to forecast synergies or conflicts in their </a:t>
            </a:r>
            <a:r>
              <a:rPr lang="en-GB" sz="2000" b="0" dirty="0" smtClean="0"/>
              <a:t>consequences</a:t>
            </a:r>
          </a:p>
          <a:p>
            <a:endParaRPr lang="en-GB" sz="2000" b="0" dirty="0" smtClean="0"/>
          </a:p>
          <a:p>
            <a:r>
              <a:rPr lang="en-GB" sz="2000" b="0" dirty="0" smtClean="0"/>
              <a:t>As part of achieving this an assessment of housing was carried out by KPMG and an assessment of skills was carried out by City-REDI</a:t>
            </a:r>
            <a:endParaRPr lang="en-GB" sz="2000" b="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710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8.40-9.00am Review of key findings from DEIM in relation to housing </a:t>
            </a:r>
            <a:endParaRPr lang="en-GB" sz="2000" b="0" dirty="0"/>
          </a:p>
          <a:p>
            <a:r>
              <a:rPr lang="en-GB" sz="2000" b="0" dirty="0"/>
              <a:t>	Mike Froom, Head of Midlands Audit, KPMG</a:t>
            </a:r>
          </a:p>
          <a:p>
            <a:r>
              <a:rPr lang="en-GB" sz="2000" b="0" dirty="0"/>
              <a:t>	Andy Argyle, Partner, Head of Public Sector Midlands, KPMG</a:t>
            </a:r>
          </a:p>
          <a:p>
            <a:endParaRPr lang="en-GB" sz="2000" b="0" dirty="0" smtClean="0"/>
          </a:p>
          <a:p>
            <a:r>
              <a:rPr lang="en-GB" sz="2000" dirty="0" smtClean="0"/>
              <a:t>9.00-9.20am </a:t>
            </a:r>
            <a:r>
              <a:rPr lang="en-GB" sz="2000" dirty="0"/>
              <a:t>Review of key findings from the Skills Module, urban living and skills gap analysis</a:t>
            </a:r>
            <a:endParaRPr lang="en-GB" sz="2000" b="0" dirty="0"/>
          </a:p>
          <a:p>
            <a:r>
              <a:rPr lang="en-GB" sz="2000" b="0" dirty="0"/>
              <a:t>	Professor John R. Bryson, City-REDI, University of Birmingham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501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2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9.40-10.00am </a:t>
            </a:r>
            <a:r>
              <a:rPr lang="en-GB" dirty="0"/>
              <a:t>Break </a:t>
            </a:r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99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391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Bricks, Concrete and Steel – A look at Birmingham’s future commercial and residential property and local infrastructure development </vt:lpstr>
      <vt:lpstr>Agenda for the day</vt:lpstr>
      <vt:lpstr>Purpose of the event</vt:lpstr>
      <vt:lpstr>Partners and funders</vt:lpstr>
      <vt:lpstr>Background to the work</vt:lpstr>
      <vt:lpstr>DIEM</vt:lpstr>
      <vt:lpstr>Research findings</vt:lpstr>
      <vt:lpstr>Questions?</vt:lpstr>
      <vt:lpstr>PowerPoint Presentation</vt:lpstr>
      <vt:lpstr>Round Table</vt:lpstr>
      <vt:lpstr>Next steps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Riley</dc:creator>
  <cp:lastModifiedBy>Charlotte Hoole</cp:lastModifiedBy>
  <cp:revision>55</cp:revision>
  <cp:lastPrinted>2016-04-26T10:27:04Z</cp:lastPrinted>
  <dcterms:created xsi:type="dcterms:W3CDTF">2016-03-11T10:57:39Z</dcterms:created>
  <dcterms:modified xsi:type="dcterms:W3CDTF">2016-11-24T16:42:41Z</dcterms:modified>
</cp:coreProperties>
</file>